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5" r:id="rId5"/>
    <p:sldId id="326" r:id="rId6"/>
    <p:sldId id="327" r:id="rId7"/>
    <p:sldId id="328" r:id="rId8"/>
    <p:sldId id="329" r:id="rId9"/>
    <p:sldId id="330" r:id="rId10"/>
    <p:sldId id="331" r:id="rId11"/>
    <p:sldId id="332" r:id="rId12"/>
    <p:sldId id="333" r:id="rId13"/>
    <p:sldId id="334" r:id="rId14"/>
    <p:sldId id="335" r:id="rId15"/>
    <p:sldId id="336" r:id="rId16"/>
    <p:sldId id="337" r:id="rId17"/>
    <p:sldId id="338" r:id="rId18"/>
    <p:sldId id="339" r:id="rId19"/>
    <p:sldId id="340" r:id="rId20"/>
    <p:sldId id="341" r:id="rId21"/>
    <p:sldId id="342" r:id="rId22"/>
    <p:sldId id="343" r:id="rId23"/>
    <p:sldId id="344" r:id="rId24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57805" y="2666365"/>
            <a:ext cx="6677025" cy="695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9720" y="1501140"/>
            <a:ext cx="11591925" cy="4429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9720" y="1448435"/>
            <a:ext cx="11591925" cy="4391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1145" y="1572895"/>
            <a:ext cx="11649075" cy="4286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09295" y="1463040"/>
            <a:ext cx="10772775" cy="43624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184910" y="1463040"/>
            <a:ext cx="768350" cy="7264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156335" y="3281045"/>
            <a:ext cx="768350" cy="7264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42670" y="5200015"/>
            <a:ext cx="768350" cy="7264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3" grpId="0" bldLvl="0" animBg="1"/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7345" y="1350010"/>
            <a:ext cx="11496675" cy="530542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891540" y="1292225"/>
            <a:ext cx="692150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54075" y="2246630"/>
            <a:ext cx="692150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40410" y="4023995"/>
            <a:ext cx="692150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54075" y="5064125"/>
            <a:ext cx="692150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3550" y="1553845"/>
            <a:ext cx="9877425" cy="1600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6240" y="3612515"/>
            <a:ext cx="11010900" cy="24574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967105" y="1490980"/>
            <a:ext cx="692150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67105" y="3612515"/>
            <a:ext cx="692150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5025" y="4501515"/>
            <a:ext cx="692150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4" grpId="0" bldLvl="0" animBg="1"/>
      <p:bldP spid="5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6870" y="1419860"/>
            <a:ext cx="11477625" cy="43053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891540" y="1292225"/>
            <a:ext cx="692150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29005" y="3232785"/>
            <a:ext cx="692150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91540" y="4924425"/>
            <a:ext cx="692150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3" grpId="0" bldLvl="0" animBg="1"/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56970" y="1724025"/>
            <a:ext cx="9877425" cy="34099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676400" y="1724025"/>
            <a:ext cx="692150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638300" y="3444240"/>
            <a:ext cx="692150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3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7175" y="1309370"/>
            <a:ext cx="11677650" cy="4238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9245" y="1517015"/>
            <a:ext cx="11572875" cy="511492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846580" y="1495425"/>
            <a:ext cx="3649980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23595" y="1472565"/>
            <a:ext cx="10544175" cy="43434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637790" y="4384040"/>
            <a:ext cx="1097915" cy="7131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297555" y="5170170"/>
            <a:ext cx="1765935" cy="5784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8770" y="1276350"/>
            <a:ext cx="11553825" cy="43053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666875" y="1258570"/>
            <a:ext cx="6863080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1145" y="1295400"/>
            <a:ext cx="11649075" cy="42672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694815" y="1261745"/>
            <a:ext cx="9387205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9720" y="1450340"/>
            <a:ext cx="11591925" cy="51054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521950" y="1330325"/>
            <a:ext cx="1369695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33145" y="2238375"/>
            <a:ext cx="8763000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053590" y="4932045"/>
            <a:ext cx="5067935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3" grpId="0" bldLvl="0" animBg="1"/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1475" y="2143125"/>
            <a:ext cx="11449050" cy="25717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376035" y="2051050"/>
            <a:ext cx="1097915" cy="5187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587625" y="2752725"/>
            <a:ext cx="1097915" cy="5187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835150" y="3403600"/>
            <a:ext cx="1622425" cy="5187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546725" y="4105910"/>
            <a:ext cx="1597025" cy="5187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8295" y="1330960"/>
            <a:ext cx="11534775" cy="534352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3677920" y="1907540"/>
            <a:ext cx="1597025" cy="5187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172335" y="2600960"/>
            <a:ext cx="1597025" cy="5187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946015" y="3243580"/>
            <a:ext cx="1597025" cy="5187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586990" y="4638675"/>
            <a:ext cx="1681480" cy="5187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232025" y="5391150"/>
            <a:ext cx="1597025" cy="5187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3" grpId="0" bldLvl="0" animBg="1"/>
      <p:bldP spid="4" grpId="0" bldLvl="0" animBg="1"/>
      <p:bldP spid="5" grpId="0" bldLvl="0" animBg="1"/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28675" y="2200275"/>
            <a:ext cx="10534650" cy="2457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4325" y="1548765"/>
            <a:ext cx="11563350" cy="41910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2942590" y="1670050"/>
            <a:ext cx="3017520" cy="5187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42410" y="3058160"/>
            <a:ext cx="3432810" cy="5187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74190" y="4465955"/>
            <a:ext cx="3432810" cy="5187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4" grpId="0" bldLvl="0" animBg="1"/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4325" y="2105025"/>
            <a:ext cx="11563350" cy="26479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2810510" y="2010410"/>
            <a:ext cx="1854835" cy="5187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798945" y="1962785"/>
            <a:ext cx="1854835" cy="5187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810510" y="3361690"/>
            <a:ext cx="1854835" cy="5187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112760" y="3418205"/>
            <a:ext cx="1854835" cy="5187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4325" y="1438275"/>
            <a:ext cx="11563350" cy="3981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0195" y="1443990"/>
            <a:ext cx="11610975" cy="4400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72</cp:revision>
  <dcterms:created xsi:type="dcterms:W3CDTF">2015-09-16T06:44:00Z</dcterms:created>
  <dcterms:modified xsi:type="dcterms:W3CDTF">2026-01-08T09:35:49Z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